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463639"/>
            <a:ext cx="8689976" cy="72121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Atomic</a:t>
            </a:r>
            <a:r>
              <a:rPr lang="en-US" dirty="0" smtClean="0"/>
              <a:t> </a:t>
            </a:r>
            <a:r>
              <a:rPr lang="en-US" b="1" dirty="0" smtClean="0"/>
              <a:t>structure</a:t>
            </a:r>
            <a:r>
              <a:rPr lang="en-US" dirty="0" smtClean="0"/>
              <a:t> - </a:t>
            </a:r>
            <a:r>
              <a:rPr lang="en-US" b="1" dirty="0" smtClean="0"/>
              <a:t>Part</a:t>
            </a:r>
            <a:r>
              <a:rPr lang="en-US" dirty="0" smtClean="0"/>
              <a:t> </a:t>
            </a:r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854" y="1184856"/>
            <a:ext cx="10560676" cy="5293217"/>
          </a:xfrm>
        </p:spPr>
        <p:txBody>
          <a:bodyPr/>
          <a:lstStyle/>
          <a:p>
            <a:pPr algn="l"/>
            <a:r>
              <a:rPr lang="en-US" u="sng" cap="none" dirty="0" smtClean="0">
                <a:solidFill>
                  <a:schemeClr val="accent6">
                    <a:lumMod val="50000"/>
                  </a:schemeClr>
                </a:solidFill>
              </a:rPr>
              <a:t>Element</a:t>
            </a:r>
            <a:r>
              <a:rPr lang="en-US" cap="none" dirty="0" smtClean="0">
                <a:solidFill>
                  <a:schemeClr val="accent6">
                    <a:lumMod val="50000"/>
                  </a:schemeClr>
                </a:solidFill>
              </a:rPr>
              <a:t> – Pure substance found on the earth, can be solid liquid or gas</a:t>
            </a:r>
            <a:r>
              <a:rPr lang="en-US" cap="none" dirty="0" smtClean="0"/>
              <a:t>.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cap="none" dirty="0" smtClean="0"/>
              <a:t>Represented by one or two letter symbols.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cap="none" dirty="0" smtClean="0"/>
              <a:t>First letter is always a capitol letter second is always lower case.</a:t>
            </a:r>
          </a:p>
          <a:p>
            <a:pPr algn="l"/>
            <a:r>
              <a:rPr lang="en-US" u="sng" cap="none" dirty="0" smtClean="0">
                <a:solidFill>
                  <a:schemeClr val="accent5">
                    <a:lumMod val="50000"/>
                  </a:schemeClr>
                </a:solidFill>
              </a:rPr>
              <a:t>Molecule</a:t>
            </a:r>
            <a:r>
              <a:rPr lang="en-US" cap="none" dirty="0" smtClean="0">
                <a:solidFill>
                  <a:schemeClr val="accent5">
                    <a:lumMod val="50000"/>
                  </a:schemeClr>
                </a:solidFill>
              </a:rPr>
              <a:t> – 2 or more atoms chemically bonded together.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cap="none" dirty="0" smtClean="0"/>
              <a:t>Examples include  O</a:t>
            </a:r>
            <a:r>
              <a:rPr lang="en-US" cap="none" baseline="-25000" dirty="0" smtClean="0"/>
              <a:t>2 </a:t>
            </a:r>
            <a:r>
              <a:rPr lang="en-US" cap="none" dirty="0" smtClean="0"/>
              <a:t>, Cl</a:t>
            </a:r>
            <a:r>
              <a:rPr lang="en-US" cap="none" baseline="-25000" dirty="0"/>
              <a:t>2</a:t>
            </a:r>
            <a:r>
              <a:rPr lang="en-US" cap="none" dirty="0" smtClean="0"/>
              <a:t>, H</a:t>
            </a:r>
            <a:r>
              <a:rPr lang="en-US" cap="none" baseline="-25000" dirty="0" smtClean="0"/>
              <a:t>2,</a:t>
            </a:r>
            <a:r>
              <a:rPr lang="en-US" cap="none" dirty="0" smtClean="0"/>
              <a:t> H</a:t>
            </a:r>
            <a:r>
              <a:rPr lang="en-US" cap="none" baseline="-25000" dirty="0" smtClean="0"/>
              <a:t>2</a:t>
            </a:r>
            <a:r>
              <a:rPr lang="en-US" cap="none" dirty="0" smtClean="0"/>
              <a:t>O </a:t>
            </a:r>
          </a:p>
          <a:p>
            <a:pPr algn="l"/>
            <a:r>
              <a:rPr lang="en-US" sz="2600" u="sng" cap="none" dirty="0" smtClean="0">
                <a:solidFill>
                  <a:schemeClr val="accent3">
                    <a:lumMod val="50000"/>
                  </a:schemeClr>
                </a:solidFill>
              </a:rPr>
              <a:t>Compound</a:t>
            </a:r>
            <a:r>
              <a:rPr lang="en-US" sz="2600" cap="none" dirty="0" smtClean="0">
                <a:solidFill>
                  <a:schemeClr val="accent3">
                    <a:lumMod val="50000"/>
                  </a:schemeClr>
                </a:solidFill>
              </a:rPr>
              <a:t> – 2 or more substances chemically bonded together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cap="none" dirty="0"/>
              <a:t>Contains more than one </a:t>
            </a:r>
            <a:r>
              <a:rPr lang="en-US" cap="none" dirty="0" smtClean="0"/>
              <a:t>element </a:t>
            </a:r>
            <a:endParaRPr lang="en-US" cap="none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cap="none" dirty="0"/>
              <a:t>Represented by a </a:t>
            </a:r>
            <a:r>
              <a:rPr lang="en-US" cap="none" dirty="0" smtClean="0"/>
              <a:t>formula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cap="none" dirty="0" smtClean="0"/>
              <a:t>Examples include H</a:t>
            </a:r>
            <a:r>
              <a:rPr lang="en-US" cap="none" baseline="-25000" dirty="0"/>
              <a:t>2</a:t>
            </a:r>
            <a:r>
              <a:rPr lang="en-US" cap="none" dirty="0" smtClean="0"/>
              <a:t>O, NH</a:t>
            </a:r>
            <a:r>
              <a:rPr lang="en-US" cap="none" baseline="-25000" dirty="0"/>
              <a:t>3</a:t>
            </a:r>
            <a:r>
              <a:rPr lang="en-US" cap="none" dirty="0" smtClean="0"/>
              <a:t>, CO</a:t>
            </a:r>
            <a:r>
              <a:rPr lang="en-US" cap="none" baseline="-25000" dirty="0"/>
              <a:t>2</a:t>
            </a:r>
            <a:r>
              <a:rPr lang="en-US" cap="none" dirty="0" smtClean="0"/>
              <a:t>, CO</a:t>
            </a:r>
            <a:endParaRPr lang="en-US" cap="none" dirty="0"/>
          </a:p>
          <a:p>
            <a:pPr lvl="1" algn="l"/>
            <a:endParaRPr lang="en-US" cap="none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5656" y="4109718"/>
            <a:ext cx="4288665" cy="2505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85903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221</TotalTime>
  <Words>88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Tw Cen MT</vt:lpstr>
      <vt:lpstr>Droplet</vt:lpstr>
      <vt:lpstr>Atomic structure - Part 2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structure Part 2</dc:title>
  <dc:creator>Substitute 2, AHS</dc:creator>
  <cp:lastModifiedBy>Substitute 2, AHS</cp:lastModifiedBy>
  <cp:revision>4</cp:revision>
  <dcterms:created xsi:type="dcterms:W3CDTF">2014-04-25T17:18:08Z</dcterms:created>
  <dcterms:modified xsi:type="dcterms:W3CDTF">2014-04-25T20:59:39Z</dcterms:modified>
</cp:coreProperties>
</file>