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23F7-50BA-421B-A6F5-AF22A5349C6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735F-0A90-4F23-B5B6-E0BE4F43CB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90600"/>
          </a:xfrm>
        </p:spPr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48600" cy="5105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  An atom is the smallest unit of matter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Proton: + charge in nucleus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Neutron: no charge in nucleus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Electron: - charge outside of nucleus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Each outer ring is an orbital or shell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1</a:t>
            </a:r>
            <a:r>
              <a:rPr lang="en-US" sz="2000" baseline="30000" dirty="0" smtClean="0">
                <a:solidFill>
                  <a:schemeClr val="tx1"/>
                </a:solidFill>
              </a:rPr>
              <a:t>st</a:t>
            </a:r>
            <a:r>
              <a:rPr lang="en-US" sz="2000" dirty="0" smtClean="0">
                <a:solidFill>
                  <a:schemeClr val="tx1"/>
                </a:solidFill>
              </a:rPr>
              <a:t> shell holds a max of 2 e-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shell holds a max of 8 e-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3</a:t>
            </a:r>
            <a:r>
              <a:rPr lang="en-US" sz="2000" baseline="30000" dirty="0" smtClean="0">
                <a:solidFill>
                  <a:schemeClr val="tx1"/>
                </a:solidFill>
              </a:rPr>
              <a:t>rd</a:t>
            </a:r>
            <a:r>
              <a:rPr lang="en-US" sz="2000" dirty="0" smtClean="0">
                <a:solidFill>
                  <a:schemeClr val="tx1"/>
                </a:solidFill>
              </a:rPr>
              <a:t> shell holds a max of 18 e-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b="1" u="sng" dirty="0" smtClean="0">
                <a:solidFill>
                  <a:schemeClr val="tx1"/>
                </a:solidFill>
              </a:rPr>
              <a:t>Atomic #</a:t>
            </a:r>
            <a:r>
              <a:rPr lang="en-US" sz="2400" dirty="0" smtClean="0">
                <a:solidFill>
                  <a:schemeClr val="tx1"/>
                </a:solidFill>
              </a:rPr>
              <a:t> tells you how many protons there are.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most cases it is also the number of electrons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b="1" u="sng" dirty="0" smtClean="0">
                <a:solidFill>
                  <a:schemeClr val="tx1"/>
                </a:solidFill>
              </a:rPr>
              <a:t>Atomic Mass </a:t>
            </a:r>
            <a:r>
              <a:rPr lang="en-US" sz="2400" dirty="0" smtClean="0">
                <a:solidFill>
                  <a:schemeClr val="tx1"/>
                </a:solidFill>
              </a:rPr>
              <a:t>is the average number of protons + the number of neutrons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</a:rPr>
              <a:t>Isotopes</a:t>
            </a:r>
            <a:r>
              <a:rPr lang="en-US" sz="2400" dirty="0" smtClean="0">
                <a:solidFill>
                  <a:schemeClr val="tx1"/>
                </a:solidFill>
              </a:rPr>
              <a:t> have a different # of Neutrons than protons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atom-stru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990600"/>
            <a:ext cx="3480359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Atomic Structure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Terri</dc:creator>
  <cp:lastModifiedBy>Terri</cp:lastModifiedBy>
  <cp:revision>3</cp:revision>
  <dcterms:created xsi:type="dcterms:W3CDTF">2014-04-25T02:20:11Z</dcterms:created>
  <dcterms:modified xsi:type="dcterms:W3CDTF">2014-04-25T02:42:35Z</dcterms:modified>
</cp:coreProperties>
</file>