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9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0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1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8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1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4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4C555-2749-4A60-B56C-9514682B3EB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E56D-7C1D-4D7F-A5CA-D9B8B88F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4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5610"/>
          </a:xfrm>
        </p:spPr>
        <p:txBody>
          <a:bodyPr/>
          <a:lstStyle/>
          <a:p>
            <a:r>
              <a:rPr lang="en-US" b="1" dirty="0" smtClean="0"/>
              <a:t>Atoms and Periodic table                        Notes 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618186"/>
            <a:ext cx="11204620" cy="60917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u="sng" dirty="0" smtClean="0"/>
              <a:t>Review</a:t>
            </a:r>
          </a:p>
          <a:p>
            <a:r>
              <a:rPr lang="en-US" sz="2400" dirty="0" smtClean="0"/>
              <a:t>Remember</a:t>
            </a:r>
            <a:r>
              <a:rPr lang="en-US" sz="2400" b="1" dirty="0" smtClean="0"/>
              <a:t>: atomic number = protons = electrons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mass number is the mass (</a:t>
            </a:r>
            <a:r>
              <a:rPr lang="en-US" sz="2400" dirty="0" err="1" smtClean="0"/>
              <a:t>amu</a:t>
            </a:r>
            <a:r>
              <a:rPr lang="en-US" sz="2400" dirty="0" smtClean="0"/>
              <a:t>) of every proton plus every neutron. So…. Atomic mass – Protons (or atomic #) = neutrons.</a:t>
            </a:r>
          </a:p>
          <a:p>
            <a:r>
              <a:rPr lang="en-US" sz="2400" dirty="0" smtClean="0"/>
              <a:t>Electrons should be placed on top, bottom and sides when drawing an atom</a:t>
            </a:r>
          </a:p>
          <a:p>
            <a:r>
              <a:rPr lang="en-US" sz="2400" dirty="0" smtClean="0"/>
              <a:t>Protons are positively charged in the nucleus. Neutrons are neutral in the nucleus. Electrons are negative and outside the nucleus. They are </a:t>
            </a:r>
            <a:r>
              <a:rPr lang="en-US" sz="2400" dirty="0" err="1" smtClean="0"/>
              <a:t>attacted</a:t>
            </a:r>
            <a:r>
              <a:rPr lang="en-US" sz="2400" dirty="0" smtClean="0"/>
              <a:t> to the positive protons</a:t>
            </a:r>
            <a:r>
              <a:rPr lang="en-US" sz="2400" i="1" dirty="0" smtClean="0"/>
              <a:t>. Opposites attract</a:t>
            </a:r>
            <a:r>
              <a:rPr lang="en-US" i="1" dirty="0" smtClean="0"/>
              <a:t>.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2200" b="1" u="sng" dirty="0" smtClean="0"/>
              <a:t>New</a:t>
            </a:r>
          </a:p>
          <a:p>
            <a:pPr marL="228600" lvl="1">
              <a:spcBef>
                <a:spcPts val="1000"/>
              </a:spcBef>
            </a:pPr>
            <a:r>
              <a:rPr lang="en-US" u="sng" dirty="0" smtClean="0"/>
              <a:t>Octet rule</a:t>
            </a:r>
            <a:r>
              <a:rPr lang="en-US" dirty="0" smtClean="0"/>
              <a:t> – for an element to be stable it wants its outer shell filled with 8 electrons.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This is why the noble gasses are stable. They have a full octet.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Elements will gain, loose or share electrons to get a full octet. </a:t>
            </a:r>
          </a:p>
          <a:p>
            <a:pPr marL="1143000" lvl="3">
              <a:spcBef>
                <a:spcPts val="1000"/>
              </a:spcBef>
            </a:pPr>
            <a:r>
              <a:rPr lang="en-US" sz="2400" dirty="0" smtClean="0"/>
              <a:t>This process is called bonding. This is how molecules and compound are formed.</a:t>
            </a:r>
          </a:p>
          <a:p>
            <a:pPr marL="685800" lvl="2">
              <a:spcBef>
                <a:spcPts val="1000"/>
              </a:spcBef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69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30" y="193183"/>
            <a:ext cx="11006070" cy="2529067"/>
          </a:xfrm>
        </p:spPr>
        <p:txBody>
          <a:bodyPr>
            <a:normAutofit/>
          </a:bodyPr>
          <a:lstStyle/>
          <a:p>
            <a:pPr marL="5143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u="sng" dirty="0" smtClean="0"/>
              <a:t>Ions</a:t>
            </a:r>
            <a:r>
              <a:rPr lang="en-US" sz="2000" dirty="0" smtClean="0"/>
              <a:t> - when an atom gains or looses an electron. So if the number of electrons is different than the number of protons, it is called an ion.</a:t>
            </a:r>
            <a:br>
              <a:rPr lang="en-US" sz="2000" dirty="0" smtClean="0"/>
            </a:br>
            <a:r>
              <a:rPr lang="en-US" sz="2000" i="1" dirty="0" smtClean="0"/>
              <a:t>Remember isotopes are different – they are when an element has a different number of neutrons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469"/>
            <a:ext cx="10515600" cy="4206494"/>
          </a:xfrm>
        </p:spPr>
        <p:txBody>
          <a:bodyPr/>
          <a:lstStyle/>
          <a:p>
            <a:r>
              <a:rPr lang="en-US" dirty="0"/>
              <a:t>Draw these picture and labels in your notes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983" y="2722250"/>
            <a:ext cx="3831817" cy="3879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86944"/>
            <a:ext cx="5854831" cy="20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3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Atoms and Periodic table                        Notes 7</vt:lpstr>
      <vt:lpstr>Ions - when an atom gains or looses an electron. So if the number of electrons is different than the number of protons, it is called an ion. Remember isotopes are different – they are when an element has a different number of neutrons.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and Periodic table                        Notes 7</dc:title>
  <dc:creator>Substitute 2, AHS</dc:creator>
  <cp:lastModifiedBy>Substitute 2, AHS</cp:lastModifiedBy>
  <cp:revision>6</cp:revision>
  <cp:lastPrinted>2014-05-02T21:36:55Z</cp:lastPrinted>
  <dcterms:created xsi:type="dcterms:W3CDTF">2014-05-02T20:59:12Z</dcterms:created>
  <dcterms:modified xsi:type="dcterms:W3CDTF">2014-05-02T22:49:23Z</dcterms:modified>
</cp:coreProperties>
</file>