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6350-7100-48B4-B5EA-DDCD3D6257CE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0BFB-082F-4533-BE65-B8D3D14549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Compound</a:t>
            </a:r>
            <a:r>
              <a:rPr lang="en-US" dirty="0" smtClean="0"/>
              <a:t> – 2 or more elements chemically bonded together </a:t>
            </a:r>
          </a:p>
          <a:p>
            <a:pPr>
              <a:buNone/>
            </a:pPr>
            <a:r>
              <a:rPr lang="en-US" b="1" u="sng" dirty="0" smtClean="0"/>
              <a:t>Formula</a:t>
            </a:r>
            <a:r>
              <a:rPr lang="en-US" dirty="0" smtClean="0"/>
              <a:t> – represents a compound </a:t>
            </a:r>
          </a:p>
          <a:p>
            <a:pPr lvl="1"/>
            <a:r>
              <a:rPr lang="en-US" dirty="0" smtClean="0"/>
              <a:t>Subscript numbers represent the # of that element</a:t>
            </a:r>
          </a:p>
          <a:p>
            <a:pPr>
              <a:buNone/>
            </a:pPr>
            <a:r>
              <a:rPr lang="en-US" sz="3100" dirty="0" smtClean="0"/>
              <a:t>For example: in </a:t>
            </a:r>
            <a:r>
              <a:rPr lang="en-US" sz="3100" dirty="0" smtClean="0">
                <a:solidFill>
                  <a:srgbClr val="C00000"/>
                </a:solidFill>
              </a:rPr>
              <a:t>2</a:t>
            </a:r>
            <a:r>
              <a:rPr lang="en-US" sz="3100" dirty="0" smtClean="0"/>
              <a:t>H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100" dirty="0" smtClean="0"/>
              <a:t>O – the </a:t>
            </a:r>
            <a:r>
              <a:rPr lang="en-US" sz="3100" dirty="0" smtClean="0">
                <a:solidFill>
                  <a:srgbClr val="C00000"/>
                </a:solidFill>
              </a:rPr>
              <a:t>2</a:t>
            </a:r>
            <a:r>
              <a:rPr lang="en-US" sz="3100" dirty="0" smtClean="0"/>
              <a:t> means there are 2 molecules of water and the </a:t>
            </a:r>
            <a:r>
              <a:rPr lang="en-US" sz="4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100" dirty="0" smtClean="0"/>
              <a:t> means there are 2 Hydrogen atoms</a:t>
            </a:r>
          </a:p>
          <a:p>
            <a:pPr>
              <a:buNone/>
            </a:pPr>
            <a:r>
              <a:rPr lang="en-US" sz="3100" dirty="0" smtClean="0"/>
              <a:t>                          </a:t>
            </a:r>
          </a:p>
          <a:p>
            <a:pPr>
              <a:buNone/>
            </a:pPr>
            <a:r>
              <a:rPr lang="en-US" b="1" u="sng" dirty="0" smtClean="0"/>
              <a:t>chemical </a:t>
            </a:r>
            <a:r>
              <a:rPr lang="en-US" b="1" u="sng" dirty="0"/>
              <a:t>bond</a:t>
            </a:r>
            <a:r>
              <a:rPr lang="en-US" dirty="0"/>
              <a:t> </a:t>
            </a:r>
            <a:r>
              <a:rPr lang="en-US" dirty="0" smtClean="0"/>
              <a:t> - atoms held </a:t>
            </a:r>
            <a:r>
              <a:rPr lang="en-US" dirty="0"/>
              <a:t>together by attraction of atoms to each other through sharing, as well as exchanging, of electrons -or electrostatic forces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Ionic bonding </a:t>
            </a:r>
            <a:r>
              <a:rPr lang="en-US" dirty="0" smtClean="0"/>
              <a:t>- </a:t>
            </a:r>
            <a:r>
              <a:rPr lang="en-US" dirty="0"/>
              <a:t>When an atom (or group of atoms) gains or loses one or more electrons</a:t>
            </a:r>
            <a:endParaRPr lang="en-US" dirty="0" smtClean="0"/>
          </a:p>
          <a:p>
            <a:r>
              <a:rPr lang="en-US" b="1" u="sng" dirty="0" smtClean="0"/>
              <a:t>Covalent bonding </a:t>
            </a:r>
            <a:r>
              <a:rPr lang="en-US" dirty="0" smtClean="0"/>
              <a:t>- </a:t>
            </a:r>
            <a:r>
              <a:rPr lang="en-US" dirty="0"/>
              <a:t>the sharing of electrons between two atoms</a:t>
            </a:r>
            <a:endParaRPr lang="en-US" dirty="0" smtClean="0"/>
          </a:p>
          <a:p>
            <a:r>
              <a:rPr lang="en-US" b="1" u="sng" dirty="0" smtClean="0"/>
              <a:t>Metallic bonding </a:t>
            </a:r>
            <a:r>
              <a:rPr lang="en-US" dirty="0" smtClean="0"/>
              <a:t>- </a:t>
            </a:r>
            <a:r>
              <a:rPr lang="en-US" dirty="0"/>
              <a:t>between atoms </a:t>
            </a:r>
            <a:r>
              <a:rPr lang="en-US" dirty="0" smtClean="0"/>
              <a:t>of</a:t>
            </a:r>
            <a:r>
              <a:rPr lang="en-US" dirty="0"/>
              <a:t> metallic </a:t>
            </a:r>
            <a:r>
              <a:rPr lang="en-US" dirty="0" smtClean="0"/>
              <a:t>elements, </a:t>
            </a:r>
            <a:r>
              <a:rPr lang="en-US" dirty="0"/>
              <a:t>formed by the valence electrons moving </a:t>
            </a:r>
            <a:r>
              <a:rPr lang="en-US" dirty="0" smtClean="0"/>
              <a:t>freely (electrostatic forces)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Bonding – Introduction </a:t>
            </a:r>
            <a:r>
              <a:rPr lang="en-US" dirty="0" smtClean="0"/>
              <a:t>             May 12</a:t>
            </a:r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Bonding – Introduction              May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– Introduction              May 12</dc:title>
  <dc:creator>Terri</dc:creator>
  <cp:lastModifiedBy>Terri</cp:lastModifiedBy>
  <cp:revision>1</cp:revision>
  <dcterms:created xsi:type="dcterms:W3CDTF">2014-05-12T01:37:41Z</dcterms:created>
  <dcterms:modified xsi:type="dcterms:W3CDTF">2014-05-12T01:38:45Z</dcterms:modified>
</cp:coreProperties>
</file>