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7D1-0656-406D-9FE1-7CF36EB62EAE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28B3-B87D-45D3-B2EC-B784625D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4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7D1-0656-406D-9FE1-7CF36EB62EAE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28B3-B87D-45D3-B2EC-B784625D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7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7D1-0656-406D-9FE1-7CF36EB62EAE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28B3-B87D-45D3-B2EC-B784625D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7D1-0656-406D-9FE1-7CF36EB62EAE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28B3-B87D-45D3-B2EC-B784625D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1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7D1-0656-406D-9FE1-7CF36EB62EAE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28B3-B87D-45D3-B2EC-B784625D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3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7D1-0656-406D-9FE1-7CF36EB62EAE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28B3-B87D-45D3-B2EC-B784625D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3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7D1-0656-406D-9FE1-7CF36EB62EAE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28B3-B87D-45D3-B2EC-B784625D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8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7D1-0656-406D-9FE1-7CF36EB62EAE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28B3-B87D-45D3-B2EC-B784625D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8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7D1-0656-406D-9FE1-7CF36EB62EAE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28B3-B87D-45D3-B2EC-B784625D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3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7D1-0656-406D-9FE1-7CF36EB62EAE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28B3-B87D-45D3-B2EC-B784625D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77D1-0656-406D-9FE1-7CF36EB62EAE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28B3-B87D-45D3-B2EC-B784625D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2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A77D1-0656-406D-9FE1-7CF36EB62EAE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728B3-B87D-45D3-B2EC-B784625D9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9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6215"/>
            <a:ext cx="9144000" cy="8242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Notes 4/29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639" y="1056070"/>
            <a:ext cx="11101589" cy="555079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Since protons, neutrons and electrons are smaller than the atom, they are called </a:t>
            </a:r>
            <a:r>
              <a:rPr lang="en-US" sz="2800" u="sng" dirty="0" smtClean="0"/>
              <a:t>subatomic particles.</a:t>
            </a:r>
          </a:p>
          <a:p>
            <a:pPr lvl="1" algn="l"/>
            <a:endParaRPr lang="en-US" sz="2800" u="sng" dirty="0" smtClean="0"/>
          </a:p>
          <a:p>
            <a:pPr algn="l"/>
            <a:r>
              <a:rPr lang="en-US" sz="2800" u="sng" dirty="0" smtClean="0"/>
              <a:t>Atomic mass unit (</a:t>
            </a:r>
            <a:r>
              <a:rPr lang="en-US" sz="2800" dirty="0" err="1" smtClean="0"/>
              <a:t>amu</a:t>
            </a:r>
            <a:r>
              <a:rPr lang="en-US" sz="2800" dirty="0" smtClean="0"/>
              <a:t>) - the mass of one proton.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It would take 6 x10</a:t>
            </a:r>
            <a:r>
              <a:rPr lang="en-US" sz="2800" baseline="30000" dirty="0" smtClean="0"/>
              <a:t>22</a:t>
            </a:r>
            <a:r>
              <a:rPr lang="en-US" sz="2800" dirty="0" smtClean="0"/>
              <a:t> protons to weight 1 gram.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Neutrons also have a mass of 1 </a:t>
            </a:r>
            <a:r>
              <a:rPr lang="en-US" sz="2800" dirty="0" err="1" smtClean="0"/>
              <a:t>amu</a:t>
            </a:r>
            <a:r>
              <a:rPr lang="en-US" sz="2800" dirty="0" smtClean="0"/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mass of an electron is so small it is usually considered to be 0.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i="1" dirty="0" smtClean="0"/>
              <a:t>Size comparison: Nucleus = bee / atom = football stadium</a:t>
            </a:r>
          </a:p>
          <a:p>
            <a:pPr lvl="1" algn="l"/>
            <a:endParaRPr lang="en-US" sz="2800" i="1" dirty="0" smtClean="0"/>
          </a:p>
          <a:p>
            <a:pPr algn="l"/>
            <a:r>
              <a:rPr lang="en-US" sz="2800" u="sng" dirty="0" smtClean="0"/>
              <a:t>Valance Electrons </a:t>
            </a:r>
            <a:r>
              <a:rPr lang="en-US" sz="2800" dirty="0" smtClean="0"/>
              <a:t>– these are the electrons on the outermost shell of an atom. They are used when bonding with other atoms.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605946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104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Notes 4/29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4/29</dc:title>
  <dc:creator>Substitute 2, AHS</dc:creator>
  <cp:lastModifiedBy>Substitute 2, AHS</cp:lastModifiedBy>
  <cp:revision>3</cp:revision>
  <dcterms:created xsi:type="dcterms:W3CDTF">2014-04-28T17:27:07Z</dcterms:created>
  <dcterms:modified xsi:type="dcterms:W3CDTF">2014-04-28T21:22:57Z</dcterms:modified>
</cp:coreProperties>
</file>