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F27FF-20E5-42A4-904A-F37AE4C6A03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39A6A-6F98-4F6F-BD0D-85CE16286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25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9A6A-6F98-4F6F-BD0D-85CE162868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90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DA13-FB84-4966-A4CF-792690DA2C4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481E-77A0-4DBA-8E00-A0356C96E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7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DA13-FB84-4966-A4CF-792690DA2C4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481E-77A0-4DBA-8E00-A0356C96E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1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DA13-FB84-4966-A4CF-792690DA2C4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481E-77A0-4DBA-8E00-A0356C96E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0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DA13-FB84-4966-A4CF-792690DA2C4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481E-77A0-4DBA-8E00-A0356C96E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4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DA13-FB84-4966-A4CF-792690DA2C4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481E-77A0-4DBA-8E00-A0356C96E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DA13-FB84-4966-A4CF-792690DA2C4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481E-77A0-4DBA-8E00-A0356C96E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2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DA13-FB84-4966-A4CF-792690DA2C4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481E-77A0-4DBA-8E00-A0356C96E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DA13-FB84-4966-A4CF-792690DA2C4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481E-77A0-4DBA-8E00-A0356C96E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4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DA13-FB84-4966-A4CF-792690DA2C4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481E-77A0-4DBA-8E00-A0356C96E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5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DA13-FB84-4966-A4CF-792690DA2C4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481E-77A0-4DBA-8E00-A0356C96E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6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DA13-FB84-4966-A4CF-792690DA2C4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481E-77A0-4DBA-8E00-A0356C96E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0DA13-FB84-4966-A4CF-792690DA2C4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3481E-77A0-4DBA-8E00-A0356C96E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4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Notes 5/1: Metals, non-metals, metalloids and noble gasses</a:t>
            </a:r>
            <a:endParaRPr lang="en-US" b="1" dirty="0"/>
          </a:p>
        </p:txBody>
      </p:sp>
      <p:pic>
        <p:nvPicPr>
          <p:cNvPr id="4" name="Content Placeholder 3" descr="periodic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741" y="1174114"/>
            <a:ext cx="3693259" cy="238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04552" y="1918952"/>
            <a:ext cx="8255358" cy="5106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b="1" u="sng" dirty="0" smtClean="0"/>
              <a:t>Metals</a:t>
            </a:r>
            <a:r>
              <a:rPr lang="en-US" altLang="en-US" dirty="0" smtClean="0"/>
              <a:t> –  found on left side of periodic chart (blue in my example </a:t>
            </a:r>
            <a:r>
              <a:rPr lang="en-US" altLang="en-US" dirty="0" smtClean="0">
                <a:sym typeface="Wingdings" panose="05000000000000000000" pitchFamily="2" charset="2"/>
              </a:rPr>
              <a:t> </a:t>
            </a:r>
            <a:r>
              <a:rPr lang="en-US" altLang="en-US" dirty="0" smtClean="0"/>
              <a:t>)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good conductors of heat and electricity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shiny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ductile (can be stretched into thin wires).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malleable (can be pounded into thin sheets).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A chemical property of metal is its reaction with water which results in corrosion.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b="1" u="sng" dirty="0" smtClean="0"/>
              <a:t>Non-metals</a:t>
            </a:r>
            <a:r>
              <a:rPr lang="en-US" altLang="en-US" dirty="0" smtClean="0"/>
              <a:t> – Found on right side of periodic chart (green in my examp</a:t>
            </a:r>
            <a:r>
              <a:rPr lang="en-US" altLang="en-US" dirty="0" smtClean="0"/>
              <a:t>le</a:t>
            </a:r>
            <a:r>
              <a:rPr lang="en-US" altLang="en-US" dirty="0" smtClean="0">
                <a:sym typeface="Wingdings" panose="05000000000000000000" pitchFamily="2" charset="2"/>
              </a:rPr>
              <a:t>  </a:t>
            </a:r>
            <a:r>
              <a:rPr lang="en-US" altLang="en-US" dirty="0" smtClean="0"/>
              <a:t>)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poor conductors of heat and electricity – so they are good insulators.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dull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Non-metals are not ductile or malleable.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Solid non-metals are brittle and break easily.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Many are gases.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b="1" u="sng" dirty="0" smtClean="0"/>
              <a:t>Metalloids</a:t>
            </a:r>
            <a:r>
              <a:rPr lang="en-US" altLang="en-US" dirty="0" smtClean="0"/>
              <a:t> - (metal-like) have properties of both metals and non-metals. (purple in example </a:t>
            </a:r>
            <a:r>
              <a:rPr lang="en-US" altLang="en-US" dirty="0" smtClean="0">
                <a:sym typeface="Wingdings" panose="05000000000000000000" pitchFamily="2" charset="2"/>
              </a:rPr>
              <a:t>)</a:t>
            </a:r>
            <a:endParaRPr lang="en-US" altLang="en-US" dirty="0" smtClean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They are solids that can be shiny or dull.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They conduct heat and electricity better than non-metals but not as well as metals.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They are ductile and malleable.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91730" y="4043966"/>
            <a:ext cx="2073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Electron shells are also called energy levels.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78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176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Notes 5/1: Metals, non-metals, metalloids and noble gasses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5/1: Metals, non-metals, metalloids and noble gasses</dc:title>
  <dc:creator>Substitute 2, AHS</dc:creator>
  <cp:lastModifiedBy>Substitute 2, AHS</cp:lastModifiedBy>
  <cp:revision>4</cp:revision>
  <dcterms:created xsi:type="dcterms:W3CDTF">2014-04-30T17:21:30Z</dcterms:created>
  <dcterms:modified xsi:type="dcterms:W3CDTF">2014-04-30T22:05:12Z</dcterms:modified>
</cp:coreProperties>
</file>