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119C-1A9C-4DFD-8DDB-791D38AC9F2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2BCF-6C39-4760-A7F8-56494B905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119C-1A9C-4DFD-8DDB-791D38AC9F2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2BCF-6C39-4760-A7F8-56494B905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119C-1A9C-4DFD-8DDB-791D38AC9F2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2BCF-6C39-4760-A7F8-56494B905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119C-1A9C-4DFD-8DDB-791D38AC9F2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2BCF-6C39-4760-A7F8-56494B905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119C-1A9C-4DFD-8DDB-791D38AC9F2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2BCF-6C39-4760-A7F8-56494B905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119C-1A9C-4DFD-8DDB-791D38AC9F2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2BCF-6C39-4760-A7F8-56494B905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119C-1A9C-4DFD-8DDB-791D38AC9F2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2BCF-6C39-4760-A7F8-56494B905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119C-1A9C-4DFD-8DDB-791D38AC9F2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2BCF-6C39-4760-A7F8-56494B905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119C-1A9C-4DFD-8DDB-791D38AC9F2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2BCF-6C39-4760-A7F8-56494B905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119C-1A9C-4DFD-8DDB-791D38AC9F2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2BCF-6C39-4760-A7F8-56494B905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119C-1A9C-4DFD-8DDB-791D38AC9F2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2BCF-6C39-4760-A7F8-56494B905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0119C-1A9C-4DFD-8DDB-791D38AC9F2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12BCF-6C39-4760-A7F8-56494B9052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ritannica.com/EBchecked/topic/410819/neuston" TargetMode="External"/><Relationship Id="rId3" Type="http://schemas.openxmlformats.org/officeDocument/2006/relationships/hyperlink" Target="http://www.britannica.com/EBchecked/topic/14828/algae" TargetMode="External"/><Relationship Id="rId7" Type="http://schemas.openxmlformats.org/officeDocument/2006/relationships/hyperlink" Target="http://www.britannica.com/EBchecked/topic/531166/seaweed" TargetMode="External"/><Relationship Id="rId2" Type="http://schemas.openxmlformats.org/officeDocument/2006/relationships/hyperlink" Target="http://www.britannica.com/EBchecked/topic/408330/nekt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ritannica.com/EBchecked/topic/464760/pleuston" TargetMode="External"/><Relationship Id="rId5" Type="http://schemas.openxmlformats.org/officeDocument/2006/relationships/hyperlink" Target="http://www.britannica.com/EBchecked/topic/61141/benthos" TargetMode="External"/><Relationship Id="rId4" Type="http://schemas.openxmlformats.org/officeDocument/2006/relationships/hyperlink" Target="http://www.britannica.com/EBchecked/topic/48203/bacteri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Notes: Monday 4/28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100" b="1" dirty="0">
                <a:hlinkClick r:id="rId2"/>
              </a:rPr>
              <a:t>Plankton</a:t>
            </a:r>
            <a:r>
              <a:rPr lang="en-US" b="1" dirty="0" smtClean="0"/>
              <a:t> -</a:t>
            </a:r>
            <a:r>
              <a:rPr lang="en-US" dirty="0"/>
              <a:t> marine and freshwater </a:t>
            </a:r>
            <a:r>
              <a:rPr lang="en-US" dirty="0" smtClean="0"/>
              <a:t>organisms. They </a:t>
            </a:r>
            <a:r>
              <a:rPr lang="en-US" dirty="0"/>
              <a:t>are </a:t>
            </a:r>
            <a:r>
              <a:rPr lang="en-US" dirty="0" smtClean="0"/>
              <a:t>non-motile </a:t>
            </a:r>
            <a:r>
              <a:rPr lang="en-US" dirty="0"/>
              <a:t>or because they are too small or too weak to swim </a:t>
            </a:r>
            <a:r>
              <a:rPr lang="en-US" dirty="0" smtClean="0"/>
              <a:t>and exist </a:t>
            </a:r>
            <a:r>
              <a:rPr lang="en-US" dirty="0"/>
              <a:t>in a drifting, floating state.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term </a:t>
            </a:r>
            <a:r>
              <a:rPr lang="en-US" i="1" dirty="0"/>
              <a:t>plankton</a:t>
            </a:r>
            <a:r>
              <a:rPr lang="en-US" dirty="0"/>
              <a:t> is a collective name for </a:t>
            </a:r>
            <a:r>
              <a:rPr lang="en-US" dirty="0" smtClean="0"/>
              <a:t>many organisms which </a:t>
            </a:r>
            <a:r>
              <a:rPr lang="en-US" dirty="0"/>
              <a:t>includes </a:t>
            </a:r>
            <a:r>
              <a:rPr lang="en-US" dirty="0" smtClean="0"/>
              <a:t>some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algae</a:t>
            </a:r>
            <a:r>
              <a:rPr lang="en-US" dirty="0"/>
              <a:t>, </a:t>
            </a:r>
            <a:r>
              <a:rPr lang="en-US" dirty="0">
                <a:hlinkClick r:id="rId4"/>
              </a:rPr>
              <a:t>bacteria</a:t>
            </a:r>
            <a:r>
              <a:rPr lang="en-US" dirty="0"/>
              <a:t>, </a:t>
            </a:r>
            <a:r>
              <a:rPr lang="en-US" dirty="0" err="1"/>
              <a:t>protozoans</a:t>
            </a:r>
            <a:r>
              <a:rPr lang="en-US" dirty="0"/>
              <a:t>, crustaceans, mollusks, and coelenterates, as well as representatives from almost every other phylum of animals. </a:t>
            </a:r>
            <a:endParaRPr lang="en-US" dirty="0" smtClean="0"/>
          </a:p>
          <a:p>
            <a:pPr algn="ctr">
              <a:buNone/>
            </a:pPr>
            <a:r>
              <a:rPr lang="en-US" u="sng" dirty="0" smtClean="0"/>
              <a:t>Other forms of microscopic life in water include</a:t>
            </a:r>
            <a:r>
              <a:rPr lang="en-US" dirty="0"/>
              <a:t> 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hlinkClick r:id="rId2"/>
              </a:rPr>
              <a:t>Nekton</a:t>
            </a:r>
            <a:r>
              <a:rPr lang="en-US" b="1" dirty="0" smtClean="0"/>
              <a:t>-</a:t>
            </a:r>
            <a:r>
              <a:rPr lang="en-US" dirty="0" smtClean="0"/>
              <a:t>composed </a:t>
            </a:r>
            <a:r>
              <a:rPr lang="en-US" dirty="0"/>
              <a:t>of strong-swimming </a:t>
            </a:r>
            <a:r>
              <a:rPr lang="en-US" dirty="0" smtClean="0"/>
              <a:t>animals</a:t>
            </a:r>
          </a:p>
          <a:p>
            <a:pPr>
              <a:buNone/>
            </a:pPr>
            <a:r>
              <a:rPr lang="en-US" b="1" dirty="0" smtClean="0">
                <a:hlinkClick r:id="rId5"/>
              </a:rPr>
              <a:t>benthos</a:t>
            </a:r>
            <a:r>
              <a:rPr lang="en-US" dirty="0"/>
              <a:t> </a:t>
            </a:r>
            <a:r>
              <a:rPr lang="en-US" dirty="0" smtClean="0"/>
              <a:t>– sessile (</a:t>
            </a:r>
            <a:r>
              <a:rPr lang="en-US" dirty="0" err="1" smtClean="0"/>
              <a:t>attacted</a:t>
            </a:r>
            <a:r>
              <a:rPr lang="en-US" dirty="0" smtClean="0"/>
              <a:t> to a base), </a:t>
            </a:r>
            <a:r>
              <a:rPr lang="en-US" dirty="0"/>
              <a:t>creeping, and burrowing organisms on the seafloor. </a:t>
            </a:r>
            <a:endParaRPr lang="en-US" dirty="0" smtClean="0"/>
          </a:p>
          <a:p>
            <a:pPr>
              <a:buNone/>
            </a:pPr>
            <a:r>
              <a:rPr lang="en-US" b="1" dirty="0" err="1" smtClean="0">
                <a:hlinkClick r:id="rId6"/>
              </a:rPr>
              <a:t>Pleuston</a:t>
            </a:r>
            <a:r>
              <a:rPr lang="en-US" b="1" dirty="0" smtClean="0"/>
              <a:t> - </a:t>
            </a:r>
            <a:r>
              <a:rPr lang="en-US" dirty="0" smtClean="0"/>
              <a:t>Large </a:t>
            </a:r>
            <a:r>
              <a:rPr lang="en-US" dirty="0"/>
              <a:t>floating </a:t>
            </a:r>
            <a:r>
              <a:rPr lang="en-US" dirty="0">
                <a:hlinkClick r:id="rId7"/>
              </a:rPr>
              <a:t>seaweeds</a:t>
            </a:r>
            <a:r>
              <a:rPr lang="en-US" dirty="0"/>
              <a:t> </a:t>
            </a:r>
            <a:r>
              <a:rPr lang="en-US" dirty="0" smtClean="0"/>
              <a:t>and </a:t>
            </a:r>
            <a:r>
              <a:rPr lang="en-US" dirty="0"/>
              <a:t>various related </a:t>
            </a:r>
            <a:r>
              <a:rPr lang="en-US" dirty="0" err="1"/>
              <a:t>multicellular</a:t>
            </a:r>
            <a:r>
              <a:rPr lang="en-US" dirty="0"/>
              <a:t> </a:t>
            </a:r>
            <a:r>
              <a:rPr lang="en-US" dirty="0" smtClean="0"/>
              <a:t>algae. </a:t>
            </a:r>
          </a:p>
          <a:p>
            <a:pPr>
              <a:buNone/>
            </a:pPr>
            <a:r>
              <a:rPr lang="en-US" b="1" dirty="0" err="1" smtClean="0">
                <a:hlinkClick r:id="rId8"/>
              </a:rPr>
              <a:t>Neuston</a:t>
            </a:r>
            <a:r>
              <a:rPr lang="en-US" dirty="0" smtClean="0"/>
              <a:t> - </a:t>
            </a:r>
            <a:r>
              <a:rPr lang="en-US" dirty="0" smtClean="0"/>
              <a:t>Organisms </a:t>
            </a:r>
            <a:r>
              <a:rPr lang="en-US" dirty="0"/>
              <a:t>resting or swimming on the surface film of the water are called  (e.g., the alga </a:t>
            </a:r>
            <a:r>
              <a:rPr lang="en-US" i="1" dirty="0" err="1"/>
              <a:t>Ochromonas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http://www.microscopy-uk.org.uk/mag/imagsmall/dropnewc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01192" cy="4648200"/>
          </a:xfrm>
          <a:prstGeom prst="rect">
            <a:avLst/>
          </a:prstGeom>
          <a:noFill/>
        </p:spPr>
      </p:pic>
      <p:pic>
        <p:nvPicPr>
          <p:cNvPr id="4" name="Picture 2" descr="http://www.enchantedlearning.com/devices/microscope/label/labelanswer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3124200"/>
            <a:ext cx="5305425" cy="31852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Notes: Monday 4/28</vt:lpstr>
      <vt:lpstr>Slide 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Notes: Monday 4/28</dc:title>
  <dc:creator>Terri</dc:creator>
  <cp:lastModifiedBy>Terri</cp:lastModifiedBy>
  <cp:revision>6</cp:revision>
  <dcterms:created xsi:type="dcterms:W3CDTF">2014-04-28T00:38:08Z</dcterms:created>
  <dcterms:modified xsi:type="dcterms:W3CDTF">2014-04-28T01:24:13Z</dcterms:modified>
</cp:coreProperties>
</file>