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90D8-BE83-439E-974E-92A3318966AF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D1380-2FD5-4017-B64E-01E965E00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Periodic chart – families</a:t>
            </a:r>
            <a:r>
              <a:rPr lang="en-US" b="1" dirty="0" smtClean="0"/>
              <a:t>    Notes#6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287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Alkali family</a:t>
            </a:r>
            <a:r>
              <a:rPr lang="en-US" dirty="0" smtClean="0"/>
              <a:t>– (group one) shiny, have the consistency of clay, and are easily cut with a  knife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have 1 valence electron.</a:t>
            </a:r>
          </a:p>
          <a:p>
            <a:pPr>
              <a:buNone/>
            </a:pPr>
            <a:r>
              <a:rPr lang="en-US" b="1" u="sng" dirty="0" smtClean="0"/>
              <a:t>Alkaline</a:t>
            </a:r>
            <a:r>
              <a:rPr lang="en-US" dirty="0" smtClean="0"/>
              <a:t>  - (group 2) earth metals are never found uncombined in nature.</a:t>
            </a:r>
          </a:p>
          <a:p>
            <a:r>
              <a:rPr lang="en-US" dirty="0" smtClean="0"/>
              <a:t>They have two valence electrons.</a:t>
            </a:r>
          </a:p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Boron Family </a:t>
            </a:r>
            <a:r>
              <a:rPr lang="en-US" dirty="0" smtClean="0"/>
              <a:t>– (group 3) named after the first element in the family (boron) </a:t>
            </a:r>
            <a:r>
              <a:rPr lang="en-US" dirty="0" smtClean="0"/>
              <a:t>which is </a:t>
            </a:r>
            <a:r>
              <a:rPr lang="en-US" dirty="0" smtClean="0"/>
              <a:t>a metalloid, and the rest are metals.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have 3 valence electrons.</a:t>
            </a:r>
          </a:p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Carbon </a:t>
            </a:r>
            <a:r>
              <a:rPr lang="en-US" b="1" u="sng" dirty="0" smtClean="0"/>
              <a:t>Family </a:t>
            </a:r>
            <a:r>
              <a:rPr lang="en-US" dirty="0" smtClean="0"/>
              <a:t>– (group 4) </a:t>
            </a:r>
            <a:r>
              <a:rPr lang="en-US" dirty="0" smtClean="0"/>
              <a:t>includes a non-metal (carbon), metalloids, and metals.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They have 4 valence electrons. </a:t>
            </a:r>
          </a:p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Nitrogen family</a:t>
            </a:r>
            <a:r>
              <a:rPr lang="en-US" dirty="0" smtClean="0"/>
              <a:t> – (group 5)includes non-metals, metalloids, and metals.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have 5 valence electrons.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tend to share electrons when they bond.</a:t>
            </a:r>
          </a:p>
          <a:p>
            <a:pPr>
              <a:buNone/>
            </a:pPr>
            <a:r>
              <a:rPr lang="en-US" b="1" u="sng" dirty="0" smtClean="0"/>
              <a:t>Oxygen family  </a:t>
            </a:r>
            <a:r>
              <a:rPr lang="en-US" dirty="0" smtClean="0"/>
              <a:t>- (group 6) Most elements in this family share electrons when forming compounds.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They have 6 valence electrons.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Halogens</a:t>
            </a:r>
            <a:r>
              <a:rPr lang="en-US" dirty="0" smtClean="0"/>
              <a:t> – (group 7)are never found free in nature</a:t>
            </a:r>
          </a:p>
          <a:p>
            <a:r>
              <a:rPr lang="en-US" dirty="0" smtClean="0"/>
              <a:t>have 7 valence electrons, which explains why they are the most active non-metals. </a:t>
            </a:r>
          </a:p>
          <a:p>
            <a:pPr>
              <a:spcBef>
                <a:spcPct val="0"/>
              </a:spcBef>
              <a:buSzTx/>
            </a:pPr>
            <a:r>
              <a:rPr lang="en-US" dirty="0" smtClean="0"/>
              <a:t>Halogen atoms only need to gain 1 electron to fill their outermost energy level.</a:t>
            </a:r>
          </a:p>
          <a:p>
            <a:pPr>
              <a:spcBef>
                <a:spcPct val="0"/>
              </a:spcBef>
              <a:buSzTx/>
            </a:pPr>
            <a:r>
              <a:rPr lang="en-US" dirty="0" smtClean="0"/>
              <a:t>They react with alkali metals to form salts.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. </a:t>
            </a:r>
            <a:r>
              <a:rPr lang="en-US" b="1" u="sng" dirty="0" smtClean="0"/>
              <a:t>Noble gases </a:t>
            </a:r>
            <a:r>
              <a:rPr lang="en-US" dirty="0" smtClean="0"/>
              <a:t>– (group 8) colorless gases that are un-reactive</a:t>
            </a:r>
            <a:r>
              <a:rPr lang="en-US" b="1" u="sng" dirty="0"/>
              <a:t> </a:t>
            </a:r>
            <a:r>
              <a:rPr lang="en-US" dirty="0" smtClean="0"/>
              <a:t>since their outermost energy level is full. </a:t>
            </a:r>
          </a:p>
          <a:p>
            <a:pPr>
              <a:lnSpc>
                <a:spcPct val="80000"/>
              </a:lnSpc>
            </a:pPr>
            <a:r>
              <a:rPr lang="en-US" i="1" dirty="0" smtClean="0"/>
              <a:t>inert</a:t>
            </a:r>
            <a:r>
              <a:rPr lang="en-US" dirty="0" smtClean="0"/>
              <a:t> - do not readily combine with other elements to form compounds.</a:t>
            </a:r>
          </a:p>
          <a:p>
            <a:pPr>
              <a:lnSpc>
                <a:spcPct val="80000"/>
              </a:lnSpc>
              <a:buNone/>
            </a:pPr>
            <a:r>
              <a:rPr lang="en-US" b="1" u="sng" dirty="0" smtClean="0"/>
              <a:t>Transition Elements </a:t>
            </a:r>
            <a:r>
              <a:rPr lang="en-US" dirty="0" smtClean="0"/>
              <a:t>–</a:t>
            </a:r>
            <a:r>
              <a:rPr lang="en-US" b="1" dirty="0"/>
              <a:t> </a:t>
            </a:r>
            <a:r>
              <a:rPr lang="en-US" dirty="0" smtClean="0"/>
              <a:t>(center) </a:t>
            </a:r>
            <a:r>
              <a:rPr lang="en-US" dirty="0" smtClean="0"/>
              <a:t>good conductors of heat and electricity.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have 1 or 2 valence electrons, which they lose when they form bonds with other atoms.</a:t>
            </a:r>
          </a:p>
          <a:p>
            <a:pPr>
              <a:lnSpc>
                <a:spcPct val="80000"/>
              </a:lnSpc>
              <a:buNone/>
            </a:pPr>
            <a:r>
              <a:rPr lang="en-US" b="1" u="sng" dirty="0" smtClean="0"/>
              <a:t>Rare Earth Elements </a:t>
            </a:r>
            <a:r>
              <a:rPr lang="en-US" dirty="0" smtClean="0"/>
              <a:t>– (bottom) composed of the lanthanide and actinide series.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Many are </a:t>
            </a:r>
            <a:r>
              <a:rPr lang="en-US" i="1" dirty="0" smtClean="0"/>
              <a:t>syntheti</a:t>
            </a:r>
            <a:r>
              <a:rPr lang="en-US" dirty="0" smtClean="0"/>
              <a:t>c or man - made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Hydrogen</a:t>
            </a:r>
            <a:r>
              <a:rPr lang="en-US" dirty="0" smtClean="0"/>
              <a:t> - sits above the alkali family but it is not a member of that family. Hydrogen is in a class of its own.</a:t>
            </a:r>
          </a:p>
          <a:p>
            <a:r>
              <a:rPr lang="en-US" dirty="0" smtClean="0"/>
              <a:t>It’s a gas at room temperature.</a:t>
            </a:r>
          </a:p>
          <a:p>
            <a:r>
              <a:rPr lang="en-US" dirty="0" smtClean="0"/>
              <a:t>It has one proton and one electron in its one and only energy level.</a:t>
            </a:r>
          </a:p>
          <a:p>
            <a:r>
              <a:rPr lang="en-US" dirty="0" smtClean="0"/>
              <a:t>Hydrogen only needs 2 electrons to fill up its valence shell.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spcBef>
                <a:spcPct val="0"/>
              </a:spcBef>
              <a:buSzTx/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</TotalTime>
  <Words>361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Periodic chart – families    Notes#6</vt:lpstr>
      <vt:lpstr>Slide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Mendeleev</dc:title>
  <dc:creator>Terri</dc:creator>
  <cp:lastModifiedBy>Terri</cp:lastModifiedBy>
  <cp:revision>44</cp:revision>
  <dcterms:created xsi:type="dcterms:W3CDTF">2014-04-28T00:06:37Z</dcterms:created>
  <dcterms:modified xsi:type="dcterms:W3CDTF">2014-05-02T01:17:58Z</dcterms:modified>
</cp:coreProperties>
</file>